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8" r:id="rId4"/>
    <p:sldId id="265" r:id="rId5"/>
    <p:sldId id="269" r:id="rId6"/>
    <p:sldId id="273" r:id="rId7"/>
    <p:sldId id="276" r:id="rId8"/>
    <p:sldId id="274" r:id="rId9"/>
    <p:sldId id="27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34C7D-5F00-4C35-B034-A702508E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FB97E-74FC-4F2D-91D8-12B7936B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EC03-C9C1-45E7-BA00-1690FE4C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2AE44-AE36-4E55-9AAF-D0F6490A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84674-89D5-40D2-85BA-B5B628D6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3E9A-ECB1-4F77-B134-632C486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116EE7-D30B-45CB-9259-546F00EB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2E6FC-07B4-433B-B519-C353BFDB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5E73B-6828-4FB7-AFEE-58877D23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1E4C9-D07D-4B9B-A189-A1ADCDA3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0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1D546A-AAD0-4894-83E6-5C9B30FCB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3A08D4-70D9-4F31-8C5B-E4ADB3AF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2281D3-FE9F-464F-B611-7ECCA937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18CA0-E6F0-4CDC-B022-69BC01A3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C2506-A52E-49C2-833F-CD39E132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5F27E-8954-4FCD-A5D4-2F97562D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27235-3A46-44D6-A8EF-A3783399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B8709-4542-48CB-85DA-D39C223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F0932-11CC-451C-90C6-59502AD6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22AAE-D0C4-4194-A8A0-605A486A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24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98D64-0E0D-4AED-9F62-608D43D7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5DBBD-0A91-409D-80BD-4CF0F796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AA82B1-5D18-4740-9888-E7F5FE95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22B2B-D78C-4377-8240-835B18F3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C2F48-A440-4C2E-8B92-A16449A4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77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0CF94-79DC-4BE0-BFBE-7B7B4137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E501C-8451-4326-A7E8-4F23AB68B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17B2A-6824-4885-BFD5-78329F10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8558BA-652F-4327-BFDC-6A80DEF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FDCE4A-7A52-4482-AD02-6408F48E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19FC0B-CFCE-4498-BA49-7FF1E226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7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A0514-30AE-4A42-B72C-DB916BD4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5D83A-F582-4AA6-96F3-3623C7F3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8B8D5-C297-4F89-9F12-B00BB00C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1C667-3DBA-40AC-9F1B-9A55E88AD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642989-6284-4EB2-9F86-412F59BD5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048A03-174E-4357-BC70-30395F4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ADE15D-61A3-4444-8240-92552F3A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6334DD-3749-4053-8503-EAE4EB5D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2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F8A6-35E3-489D-90B8-C5E49668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923F90-47F4-457C-B4D1-31795A6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DF23DC-54C4-4E2C-94DE-CEB706FB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519E1B-A0AD-4CBC-9E2C-6795706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D1D73-9779-486E-A972-620D1BE5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5A5BC1-9817-4354-A3F1-C56AC2D9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04987-2E9B-4F29-A774-4703A3D7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6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80F8-A12A-4EAB-B510-53C8968E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5810C5-687A-441D-95B6-966D2250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0B3E48-47A5-42A9-AFCA-AE1870B3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F39B48-B852-4455-B1FF-AD377FC1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E867AF-E832-4CEC-BADB-5261DD79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B748F-86D7-42E7-9E5E-665A3E15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56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6855-C515-4123-804C-40A8224C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3DD1B1-6850-495E-96C4-BD9B94457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BA258-D0BD-4DBE-93C3-39B4893B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001341-7B92-4674-AAFB-F55012FB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BD42F9-395A-4682-A5F7-27ED6495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4686E5-7055-4CE4-A12E-8000FD51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38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DE829D-6011-470A-B763-D32F9767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D8D52F-39E9-404F-AEE0-708D6602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7A8103-A9CE-4877-9EB9-CE942E443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E855-4046-45E9-9B4D-A8589C56CC5A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A715-B72A-431C-AE68-FA20892F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1689E-D648-473A-B2B3-6E176032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1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Banco de Dados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86100CE-6DBB-4ABF-B56B-EF296472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1470" cy="685800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FB33859-C6A5-4C3F-A64C-4753877B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16" y="0"/>
            <a:ext cx="8846184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67C1525-1DE3-464D-B688-3FA87CBC1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36346" cy="22910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5B6400-64BF-4CDF-ADB8-12EB3547D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628" y="626341"/>
            <a:ext cx="4610743" cy="1038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1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 API Nova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701BEF8-AB58-47C9-9884-A870D0B9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43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C352E6-EF9C-4F0B-96E4-B9C950CC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582"/>
            <a:ext cx="12192000" cy="7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2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2F1D834-17F1-4D4C-9C9D-DD8668BB9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Kafka 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2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DF28C16-EBD7-4E4E-A07B-FAB3B067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869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557B65-82BF-4CAB-9D98-8076A4144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54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658966D-3137-45CB-8A1F-5322E293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123943"/>
            <a:ext cx="12192001" cy="273405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440F17D-0414-447C-B6F6-D3B1F1E9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53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7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2246DB-302F-45E0-8655-B1B561C0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768127" cy="68940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DF28C16-EBD7-4E4E-A07B-FAB3B067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126" y="0"/>
            <a:ext cx="442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11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7</Words>
  <Application>Microsoft Office PowerPoint</Application>
  <PresentationFormat>Widescreen</PresentationFormat>
  <Paragraphs>3</Paragraphs>
  <Slides>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Banco de Dados</vt:lpstr>
      <vt:lpstr>Apresentação do PowerPoint</vt:lpstr>
      <vt:lpstr>Códigos API Nova</vt:lpstr>
      <vt:lpstr>Apresentação do PowerPoint</vt:lpstr>
      <vt:lpstr>Apresentação do PowerPoint</vt:lpstr>
      <vt:lpstr>Kafka 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Códigos</dc:title>
  <dc:creator>JOÃO VICTOR MARTINS DA ROSA</dc:creator>
  <cp:lastModifiedBy>JOÃO VICTOR MARTINS DA ROSA</cp:lastModifiedBy>
  <cp:revision>12</cp:revision>
  <dcterms:created xsi:type="dcterms:W3CDTF">2022-03-20T21:45:07Z</dcterms:created>
  <dcterms:modified xsi:type="dcterms:W3CDTF">2022-04-17T18:07:27Z</dcterms:modified>
</cp:coreProperties>
</file>